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5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14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1865</TotalTime>
  <Words>5438</Words>
  <Application>Microsoft Office PowerPoint</Application>
  <PresentationFormat>Widescreen</PresentationFormat>
  <Paragraphs>801</Paragraphs>
  <Slides>59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6" baseType="lpstr">
      <vt:lpstr>Arial</vt:lpstr>
      <vt:lpstr>Calibri</vt:lpstr>
      <vt:lpstr>Century Gothic</vt:lpstr>
      <vt:lpstr>Courier New</vt:lpstr>
      <vt:lpstr>Wingdings</vt:lpstr>
      <vt:lpstr>Wingdings 3</vt:lpstr>
      <vt:lpstr>Wisp</vt:lpstr>
      <vt:lpstr>Illinois SR1050 Training Module </vt:lpstr>
      <vt:lpstr>Introduction</vt:lpstr>
      <vt:lpstr>Objective </vt:lpstr>
      <vt:lpstr>Reporting Requirements</vt:lpstr>
      <vt:lpstr>General Information on the Crash Booklet </vt:lpstr>
      <vt:lpstr>Who Uses the Crash Information?</vt:lpstr>
      <vt:lpstr>Who Uses the Crash Information (continued)</vt:lpstr>
      <vt:lpstr>General Instructions</vt:lpstr>
      <vt:lpstr>General Instructions (continued)</vt:lpstr>
      <vt:lpstr>Specific Instructions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Illinois sr1050 instruction module</dc:title>
  <dc:creator>Hillen, Anne M</dc:creator>
  <cp:lastModifiedBy>Blankenship, Mark A</cp:lastModifiedBy>
  <cp:revision>101</cp:revision>
  <cp:lastPrinted>2018-10-22T19:40:52Z</cp:lastPrinted>
  <dcterms:created xsi:type="dcterms:W3CDTF">2018-07-09T15:21:17Z</dcterms:created>
  <dcterms:modified xsi:type="dcterms:W3CDTF">2019-01-17T14:18:10Z</dcterms:modified>
</cp:coreProperties>
</file>